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99" r:id="rId2"/>
    <p:sldId id="565" r:id="rId3"/>
    <p:sldId id="572" r:id="rId4"/>
    <p:sldId id="574" r:id="rId5"/>
    <p:sldId id="573" r:id="rId6"/>
    <p:sldId id="570" r:id="rId7"/>
    <p:sldId id="571" r:id="rId8"/>
    <p:sldId id="575" r:id="rId9"/>
    <p:sldId id="581" r:id="rId10"/>
    <p:sldId id="566" r:id="rId11"/>
    <p:sldId id="579" r:id="rId12"/>
    <p:sldId id="577" r:id="rId13"/>
    <p:sldId id="578" r:id="rId14"/>
    <p:sldId id="568" r:id="rId15"/>
    <p:sldId id="564" r:id="rId16"/>
    <p:sldId id="567" r:id="rId17"/>
    <p:sldId id="580" r:id="rId18"/>
    <p:sldId id="539" r:id="rId19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272" autoAdjust="0"/>
    <p:restoredTop sz="83188"/>
  </p:normalViewPr>
  <p:slideViewPr>
    <p:cSldViewPr snapToGrid="0" snapToObjects="1">
      <p:cViewPr varScale="1">
        <p:scale>
          <a:sx n="36" d="100"/>
          <a:sy n="36" d="100"/>
        </p:scale>
        <p:origin x="27" y="696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13.03.2017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4E5A580-6F65-9844-8284-C3455FFB2074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3/13/2017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4E5A580-6F65-9844-8284-C3455FFB2074}" type="datetimeFigureOut">
              <a:rPr lang="en-US" smtClean="0"/>
              <a:pPr/>
              <a:t>3/13/2017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11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Rise of the Algorithm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Amazon Research Cambridge 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  <a:endParaRPr lang="en-GB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415" y="2222932"/>
            <a:ext cx="10708934" cy="1993467"/>
          </a:xfrm>
        </p:spPr>
      </p:pic>
    </p:spTree>
    <p:extLst>
      <p:ext uri="{BB962C8B-B14F-4D97-AF65-F5344CB8AC3E}">
        <p14:creationId xmlns:p14="http://schemas.microsoft.com/office/powerpoint/2010/main" val="2144569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6915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0268935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366800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0730" y="449715"/>
            <a:ext cx="7838470" cy="5878853"/>
          </a:xfrm>
        </p:spPr>
      </p:pic>
    </p:spTree>
    <p:extLst>
      <p:ext uri="{BB962C8B-B14F-4D97-AF65-F5344CB8AC3E}">
        <p14:creationId xmlns:p14="http://schemas.microsoft.com/office/powerpoint/2010/main" val="300569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375" y="486229"/>
            <a:ext cx="7924917" cy="5555797"/>
          </a:xfrm>
        </p:spPr>
      </p:pic>
    </p:spTree>
    <p:extLst>
      <p:ext uri="{BB962C8B-B14F-4D97-AF65-F5344CB8AC3E}">
        <p14:creationId xmlns:p14="http://schemas.microsoft.com/office/powerpoint/2010/main" val="1551099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Freeform 69"/>
          <p:cNvSpPr>
            <a:spLocks noEditPoints="1"/>
          </p:cNvSpPr>
          <p:nvPr/>
        </p:nvSpPr>
        <p:spPr bwMode="auto">
          <a:xfrm>
            <a:off x="3461869" y="795337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3" name="Freeform 71"/>
          <p:cNvSpPr>
            <a:spLocks noEditPoints="1"/>
          </p:cNvSpPr>
          <p:nvPr/>
        </p:nvSpPr>
        <p:spPr bwMode="auto">
          <a:xfrm>
            <a:off x="8815701" y="2705547"/>
            <a:ext cx="2892425" cy="3552825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6" name="Freeform 71"/>
          <p:cNvSpPr>
            <a:spLocks noEditPoints="1"/>
          </p:cNvSpPr>
          <p:nvPr/>
        </p:nvSpPr>
        <p:spPr bwMode="auto">
          <a:xfrm>
            <a:off x="905212" y="1143447"/>
            <a:ext cx="982946" cy="1207373"/>
          </a:xfrm>
          <a:custGeom>
            <a:avLst/>
            <a:gdLst>
              <a:gd name="T0" fmla="*/ 3360 w 3923"/>
              <a:gd name="T1" fmla="*/ 590 h 4827"/>
              <a:gd name="T2" fmla="*/ 1850 w 3923"/>
              <a:gd name="T3" fmla="*/ 3 h 4827"/>
              <a:gd name="T4" fmla="*/ 570 w 3923"/>
              <a:gd name="T5" fmla="*/ 514 h 4827"/>
              <a:gd name="T6" fmla="*/ 192 w 3923"/>
              <a:gd name="T7" fmla="*/ 1647 h 4827"/>
              <a:gd name="T8" fmla="*/ 252 w 3923"/>
              <a:gd name="T9" fmla="*/ 2126 h 4827"/>
              <a:gd name="T10" fmla="*/ 9 w 3923"/>
              <a:gd name="T11" fmla="*/ 2644 h 4827"/>
              <a:gd name="T12" fmla="*/ 213 w 3923"/>
              <a:gd name="T13" fmla="*/ 2784 h 4827"/>
              <a:gd name="T14" fmla="*/ 251 w 3923"/>
              <a:gd name="T15" fmla="*/ 2906 h 4827"/>
              <a:gd name="T16" fmla="*/ 248 w 3923"/>
              <a:gd name="T17" fmla="*/ 3073 h 4827"/>
              <a:gd name="T18" fmla="*/ 346 w 3923"/>
              <a:gd name="T19" fmla="*/ 3154 h 4827"/>
              <a:gd name="T20" fmla="*/ 338 w 3923"/>
              <a:gd name="T21" fmla="*/ 3204 h 4827"/>
              <a:gd name="T22" fmla="*/ 372 w 3923"/>
              <a:gd name="T23" fmla="*/ 3374 h 4827"/>
              <a:gd name="T24" fmla="*/ 422 w 3923"/>
              <a:gd name="T25" fmla="*/ 3579 h 4827"/>
              <a:gd name="T26" fmla="*/ 466 w 3923"/>
              <a:gd name="T27" fmla="*/ 3840 h 4827"/>
              <a:gd name="T28" fmla="*/ 939 w 3923"/>
              <a:gd name="T29" fmla="*/ 3905 h 4827"/>
              <a:gd name="T30" fmla="*/ 1461 w 3923"/>
              <a:gd name="T31" fmla="*/ 4008 h 4827"/>
              <a:gd name="T32" fmla="*/ 1836 w 3923"/>
              <a:gd name="T33" fmla="*/ 4827 h 4827"/>
              <a:gd name="T34" fmla="*/ 3156 w 3923"/>
              <a:gd name="T35" fmla="*/ 3605 h 4827"/>
              <a:gd name="T36" fmla="*/ 3339 w 3923"/>
              <a:gd name="T37" fmla="*/ 2690 h 4827"/>
              <a:gd name="T38" fmla="*/ 3804 w 3923"/>
              <a:gd name="T39" fmla="*/ 1769 h 4827"/>
              <a:gd name="T40" fmla="*/ 3360 w 3923"/>
              <a:gd name="T41" fmla="*/ 590 h 4827"/>
              <a:gd name="T42" fmla="*/ 2771 w 3923"/>
              <a:gd name="T43" fmla="*/ 2563 h 4827"/>
              <a:gd name="T44" fmla="*/ 2306 w 3923"/>
              <a:gd name="T45" fmla="*/ 2210 h 4827"/>
              <a:gd name="T46" fmla="*/ 2243 w 3923"/>
              <a:gd name="T47" fmla="*/ 2214 h 4827"/>
              <a:gd name="T48" fmla="*/ 1809 w 3923"/>
              <a:gd name="T49" fmla="*/ 1739 h 4827"/>
              <a:gd name="T50" fmla="*/ 752 w 3923"/>
              <a:gd name="T51" fmla="*/ 1453 h 4827"/>
              <a:gd name="T52" fmla="*/ 594 w 3923"/>
              <a:gd name="T53" fmla="*/ 1189 h 4827"/>
              <a:gd name="T54" fmla="*/ 754 w 3923"/>
              <a:gd name="T55" fmla="*/ 689 h 4827"/>
              <a:gd name="T56" fmla="*/ 1834 w 3923"/>
              <a:gd name="T57" fmla="*/ 256 h 4827"/>
              <a:gd name="T58" fmla="*/ 3171 w 3923"/>
              <a:gd name="T59" fmla="*/ 760 h 4827"/>
              <a:gd name="T60" fmla="*/ 3560 w 3923"/>
              <a:gd name="T61" fmla="*/ 1661 h 4827"/>
              <a:gd name="T62" fmla="*/ 3564 w 3923"/>
              <a:gd name="T63" fmla="*/ 1707 h 4827"/>
              <a:gd name="T64" fmla="*/ 2771 w 3923"/>
              <a:gd name="T65" fmla="*/ 2563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3360" y="590"/>
                </a:moveTo>
                <a:cubicBezTo>
                  <a:pt x="3090" y="289"/>
                  <a:pt x="2733" y="9"/>
                  <a:pt x="1850" y="3"/>
                </a:cubicBezTo>
                <a:cubicBezTo>
                  <a:pt x="1506" y="0"/>
                  <a:pt x="979" y="81"/>
                  <a:pt x="570" y="514"/>
                </a:cubicBezTo>
                <a:cubicBezTo>
                  <a:pt x="322" y="776"/>
                  <a:pt x="139" y="1106"/>
                  <a:pt x="192" y="1647"/>
                </a:cubicBezTo>
                <a:cubicBezTo>
                  <a:pt x="203" y="1764"/>
                  <a:pt x="370" y="1899"/>
                  <a:pt x="252" y="2126"/>
                </a:cubicBezTo>
                <a:cubicBezTo>
                  <a:pt x="252" y="2126"/>
                  <a:pt x="0" y="2570"/>
                  <a:pt x="9" y="2644"/>
                </a:cubicBezTo>
                <a:cubicBezTo>
                  <a:pt x="9" y="2644"/>
                  <a:pt x="4" y="2779"/>
                  <a:pt x="213" y="2784"/>
                </a:cubicBezTo>
                <a:cubicBezTo>
                  <a:pt x="213" y="2784"/>
                  <a:pt x="266" y="2790"/>
                  <a:pt x="251" y="2906"/>
                </a:cubicBezTo>
                <a:lnTo>
                  <a:pt x="248" y="3073"/>
                </a:lnTo>
                <a:cubicBezTo>
                  <a:pt x="248" y="3073"/>
                  <a:pt x="255" y="3124"/>
                  <a:pt x="346" y="3154"/>
                </a:cubicBezTo>
                <a:cubicBezTo>
                  <a:pt x="346" y="3154"/>
                  <a:pt x="364" y="3171"/>
                  <a:pt x="338" y="3204"/>
                </a:cubicBezTo>
                <a:cubicBezTo>
                  <a:pt x="338" y="3204"/>
                  <a:pt x="289" y="3258"/>
                  <a:pt x="372" y="3374"/>
                </a:cubicBezTo>
                <a:cubicBezTo>
                  <a:pt x="403" y="3417"/>
                  <a:pt x="453" y="3470"/>
                  <a:pt x="422" y="3579"/>
                </a:cubicBezTo>
                <a:cubicBezTo>
                  <a:pt x="422" y="3579"/>
                  <a:pt x="383" y="3790"/>
                  <a:pt x="466" y="3840"/>
                </a:cubicBezTo>
                <a:cubicBezTo>
                  <a:pt x="466" y="3840"/>
                  <a:pt x="560" y="3952"/>
                  <a:pt x="939" y="3905"/>
                </a:cubicBezTo>
                <a:cubicBezTo>
                  <a:pt x="1071" y="3889"/>
                  <a:pt x="1316" y="3825"/>
                  <a:pt x="1461" y="4008"/>
                </a:cubicBezTo>
                <a:cubicBezTo>
                  <a:pt x="1461" y="4008"/>
                  <a:pt x="1810" y="4670"/>
                  <a:pt x="1836" y="4827"/>
                </a:cubicBezTo>
                <a:cubicBezTo>
                  <a:pt x="1836" y="4827"/>
                  <a:pt x="2431" y="3769"/>
                  <a:pt x="3156" y="3605"/>
                </a:cubicBezTo>
                <a:cubicBezTo>
                  <a:pt x="3156" y="3605"/>
                  <a:pt x="2980" y="3206"/>
                  <a:pt x="3339" y="2690"/>
                </a:cubicBezTo>
                <a:cubicBezTo>
                  <a:pt x="3339" y="2690"/>
                  <a:pt x="3790" y="2095"/>
                  <a:pt x="3804" y="1769"/>
                </a:cubicBezTo>
                <a:cubicBezTo>
                  <a:pt x="3804" y="1768"/>
                  <a:pt x="3923" y="1218"/>
                  <a:pt x="3360" y="590"/>
                </a:cubicBezTo>
                <a:close/>
                <a:moveTo>
                  <a:pt x="2771" y="2563"/>
                </a:moveTo>
                <a:cubicBezTo>
                  <a:pt x="2465" y="2574"/>
                  <a:pt x="2450" y="2369"/>
                  <a:pt x="2306" y="2210"/>
                </a:cubicBezTo>
                <a:cubicBezTo>
                  <a:pt x="2285" y="2212"/>
                  <a:pt x="2264" y="2214"/>
                  <a:pt x="2243" y="2214"/>
                </a:cubicBezTo>
                <a:cubicBezTo>
                  <a:pt x="1883" y="2225"/>
                  <a:pt x="1949" y="1843"/>
                  <a:pt x="1809" y="1739"/>
                </a:cubicBezTo>
                <a:cubicBezTo>
                  <a:pt x="1473" y="1489"/>
                  <a:pt x="999" y="1706"/>
                  <a:pt x="752" y="1453"/>
                </a:cubicBezTo>
                <a:cubicBezTo>
                  <a:pt x="672" y="1372"/>
                  <a:pt x="604" y="1294"/>
                  <a:pt x="594" y="1189"/>
                </a:cubicBezTo>
                <a:cubicBezTo>
                  <a:pt x="568" y="933"/>
                  <a:pt x="627" y="823"/>
                  <a:pt x="754" y="689"/>
                </a:cubicBezTo>
                <a:cubicBezTo>
                  <a:pt x="1092" y="331"/>
                  <a:pt x="1528" y="256"/>
                  <a:pt x="1834" y="256"/>
                </a:cubicBezTo>
                <a:cubicBezTo>
                  <a:pt x="2658" y="262"/>
                  <a:pt x="2946" y="508"/>
                  <a:pt x="3171" y="760"/>
                </a:cubicBezTo>
                <a:cubicBezTo>
                  <a:pt x="3543" y="1174"/>
                  <a:pt x="3566" y="1532"/>
                  <a:pt x="3560" y="1661"/>
                </a:cubicBezTo>
                <a:cubicBezTo>
                  <a:pt x="3561" y="1676"/>
                  <a:pt x="3564" y="1691"/>
                  <a:pt x="3564" y="1707"/>
                </a:cubicBezTo>
                <a:cubicBezTo>
                  <a:pt x="3564" y="2180"/>
                  <a:pt x="3209" y="2549"/>
                  <a:pt x="2771" y="256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77" name="TextBox 76"/>
          <p:cNvSpPr txBox="1"/>
          <p:nvPr/>
        </p:nvSpPr>
        <p:spPr>
          <a:xfrm>
            <a:off x="4746156" y="1239301"/>
            <a:ext cx="43473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 smtClean="0">
                <a:solidFill>
                  <a:schemeClr val="bg1"/>
                </a:solidFill>
              </a:rPr>
              <a:t>!</a:t>
            </a:r>
            <a:endParaRPr lang="en-GB" sz="6000" dirty="0"/>
          </a:p>
        </p:txBody>
      </p:sp>
      <p:sp>
        <p:nvSpPr>
          <p:cNvPr id="86" name="Freeform 69"/>
          <p:cNvSpPr>
            <a:spLocks noEditPoints="1"/>
          </p:cNvSpPr>
          <p:nvPr/>
        </p:nvSpPr>
        <p:spPr bwMode="auto">
          <a:xfrm flipH="1">
            <a:off x="5740713" y="2797318"/>
            <a:ext cx="2797175" cy="2101850"/>
          </a:xfrm>
          <a:custGeom>
            <a:avLst/>
            <a:gdLst>
              <a:gd name="T0" fmla="*/ 2023 w 3795"/>
              <a:gd name="T1" fmla="*/ 0 h 2857"/>
              <a:gd name="T2" fmla="*/ 3795 w 3795"/>
              <a:gd name="T3" fmla="*/ 1233 h 2857"/>
              <a:gd name="T4" fmla="*/ 2023 w 3795"/>
              <a:gd name="T5" fmla="*/ 2467 h 2857"/>
              <a:gd name="T6" fmla="*/ 1175 w 3795"/>
              <a:gd name="T7" fmla="*/ 2317 h 2857"/>
              <a:gd name="T8" fmla="*/ 0 w 3795"/>
              <a:gd name="T9" fmla="*/ 2857 h 2857"/>
              <a:gd name="T10" fmla="*/ 625 w 3795"/>
              <a:gd name="T11" fmla="*/ 2303 h 2857"/>
              <a:gd name="T12" fmla="*/ 714 w 3795"/>
              <a:gd name="T13" fmla="*/ 2066 h 2857"/>
              <a:gd name="T14" fmla="*/ 250 w 3795"/>
              <a:gd name="T15" fmla="*/ 1233 h 2857"/>
              <a:gd name="T16" fmla="*/ 2023 w 3795"/>
              <a:gd name="T17" fmla="*/ 0 h 2857"/>
              <a:gd name="T18" fmla="*/ 2023 w 3795"/>
              <a:gd name="T19" fmla="*/ 98 h 2857"/>
              <a:gd name="T20" fmla="*/ 348 w 3795"/>
              <a:gd name="T21" fmla="*/ 1233 h 2857"/>
              <a:gd name="T22" fmla="*/ 774 w 3795"/>
              <a:gd name="T23" fmla="*/ 1987 h 2857"/>
              <a:gd name="T24" fmla="*/ 823 w 3795"/>
              <a:gd name="T25" fmla="*/ 2025 h 2857"/>
              <a:gd name="T26" fmla="*/ 811 w 3795"/>
              <a:gd name="T27" fmla="*/ 2085 h 2857"/>
              <a:gd name="T28" fmla="*/ 709 w 3795"/>
              <a:gd name="T29" fmla="*/ 2354 h 2857"/>
              <a:gd name="T30" fmla="*/ 660 w 3795"/>
              <a:gd name="T31" fmla="*/ 2428 h 2857"/>
              <a:gd name="T32" fmla="*/ 1141 w 3795"/>
              <a:gd name="T33" fmla="*/ 2225 h 2857"/>
              <a:gd name="T34" fmla="*/ 1176 w 3795"/>
              <a:gd name="T35" fmla="*/ 2212 h 2857"/>
              <a:gd name="T36" fmla="*/ 1210 w 3795"/>
              <a:gd name="T37" fmla="*/ 2225 h 2857"/>
              <a:gd name="T38" fmla="*/ 2023 w 3795"/>
              <a:gd name="T39" fmla="*/ 2369 h 2857"/>
              <a:gd name="T40" fmla="*/ 3697 w 3795"/>
              <a:gd name="T41" fmla="*/ 1233 h 2857"/>
              <a:gd name="T42" fmla="*/ 2023 w 3795"/>
              <a:gd name="T43" fmla="*/ 98 h 2857"/>
              <a:gd name="T44" fmla="*/ 2023 w 3795"/>
              <a:gd name="T45" fmla="*/ 98 h 28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795" h="2857">
                <a:moveTo>
                  <a:pt x="2023" y="0"/>
                </a:moveTo>
                <a:cubicBezTo>
                  <a:pt x="3001" y="0"/>
                  <a:pt x="3795" y="552"/>
                  <a:pt x="3795" y="1233"/>
                </a:cubicBezTo>
                <a:cubicBezTo>
                  <a:pt x="3795" y="1915"/>
                  <a:pt x="3001" y="2467"/>
                  <a:pt x="2023" y="2467"/>
                </a:cubicBezTo>
                <a:cubicBezTo>
                  <a:pt x="1716" y="2467"/>
                  <a:pt x="1427" y="2413"/>
                  <a:pt x="1175" y="2317"/>
                </a:cubicBezTo>
                <a:cubicBezTo>
                  <a:pt x="679" y="2504"/>
                  <a:pt x="0" y="2857"/>
                  <a:pt x="0" y="2857"/>
                </a:cubicBezTo>
                <a:cubicBezTo>
                  <a:pt x="0" y="2857"/>
                  <a:pt x="443" y="2607"/>
                  <a:pt x="625" y="2303"/>
                </a:cubicBezTo>
                <a:cubicBezTo>
                  <a:pt x="672" y="2225"/>
                  <a:pt x="699" y="2144"/>
                  <a:pt x="714" y="2066"/>
                </a:cubicBezTo>
                <a:cubicBezTo>
                  <a:pt x="426" y="1846"/>
                  <a:pt x="250" y="1554"/>
                  <a:pt x="250" y="1233"/>
                </a:cubicBezTo>
                <a:cubicBezTo>
                  <a:pt x="250" y="552"/>
                  <a:pt x="1044" y="0"/>
                  <a:pt x="2023" y="0"/>
                </a:cubicBezTo>
                <a:moveTo>
                  <a:pt x="2023" y="98"/>
                </a:moveTo>
                <a:cubicBezTo>
                  <a:pt x="1099" y="98"/>
                  <a:pt x="348" y="607"/>
                  <a:pt x="348" y="1233"/>
                </a:cubicBezTo>
                <a:cubicBezTo>
                  <a:pt x="348" y="1511"/>
                  <a:pt x="500" y="1779"/>
                  <a:pt x="774" y="1987"/>
                </a:cubicBezTo>
                <a:lnTo>
                  <a:pt x="823" y="2025"/>
                </a:lnTo>
                <a:lnTo>
                  <a:pt x="811" y="2085"/>
                </a:lnTo>
                <a:cubicBezTo>
                  <a:pt x="791" y="2184"/>
                  <a:pt x="757" y="2274"/>
                  <a:pt x="709" y="2354"/>
                </a:cubicBezTo>
                <a:cubicBezTo>
                  <a:pt x="694" y="2379"/>
                  <a:pt x="677" y="2404"/>
                  <a:pt x="660" y="2428"/>
                </a:cubicBezTo>
                <a:cubicBezTo>
                  <a:pt x="820" y="2355"/>
                  <a:pt x="988" y="2283"/>
                  <a:pt x="1141" y="2225"/>
                </a:cubicBezTo>
                <a:lnTo>
                  <a:pt x="1176" y="2212"/>
                </a:lnTo>
                <a:lnTo>
                  <a:pt x="1210" y="2225"/>
                </a:lnTo>
                <a:cubicBezTo>
                  <a:pt x="1458" y="2319"/>
                  <a:pt x="1738" y="2369"/>
                  <a:pt x="2023" y="2369"/>
                </a:cubicBezTo>
                <a:cubicBezTo>
                  <a:pt x="2946" y="2369"/>
                  <a:pt x="3697" y="1859"/>
                  <a:pt x="3697" y="1233"/>
                </a:cubicBezTo>
                <a:cubicBezTo>
                  <a:pt x="3697" y="607"/>
                  <a:pt x="2946" y="98"/>
                  <a:pt x="2023" y="98"/>
                </a:cubicBezTo>
                <a:lnTo>
                  <a:pt x="2023" y="9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7" name="TextBox 86"/>
          <p:cNvSpPr txBox="1"/>
          <p:nvPr/>
        </p:nvSpPr>
        <p:spPr>
          <a:xfrm flipH="1">
            <a:off x="6807633" y="3241282"/>
            <a:ext cx="54053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6000" dirty="0">
                <a:solidFill>
                  <a:schemeClr val="bg1"/>
                </a:solidFill>
              </a:rPr>
              <a:t>?</a:t>
            </a:r>
            <a:endParaRPr lang="en-GB" sz="6000" dirty="0"/>
          </a:p>
        </p:txBody>
      </p:sp>
      <p:grpSp>
        <p:nvGrpSpPr>
          <p:cNvPr id="88" name="Group 87"/>
          <p:cNvGrpSpPr/>
          <p:nvPr/>
        </p:nvGrpSpPr>
        <p:grpSpPr>
          <a:xfrm>
            <a:off x="10142626" y="3110916"/>
            <a:ext cx="935779" cy="1148923"/>
            <a:chOff x="291631" y="776287"/>
            <a:chExt cx="2892425" cy="3551238"/>
          </a:xfrm>
        </p:grpSpPr>
        <p:sp>
          <p:nvSpPr>
            <p:cNvPr id="89" name="Freeform 70"/>
            <p:cNvSpPr>
              <a:spLocks noEditPoints="1"/>
            </p:cNvSpPr>
            <p:nvPr/>
          </p:nvSpPr>
          <p:spPr bwMode="auto">
            <a:xfrm>
              <a:off x="291631" y="776287"/>
              <a:ext cx="2892425" cy="3551238"/>
            </a:xfrm>
            <a:custGeom>
              <a:avLst/>
              <a:gdLst>
                <a:gd name="T0" fmla="*/ 562 w 3923"/>
                <a:gd name="T1" fmla="*/ 591 h 4827"/>
                <a:gd name="T2" fmla="*/ 2072 w 3923"/>
                <a:gd name="T3" fmla="*/ 3 h 4827"/>
                <a:gd name="T4" fmla="*/ 3353 w 3923"/>
                <a:gd name="T5" fmla="*/ 515 h 4827"/>
                <a:gd name="T6" fmla="*/ 3731 w 3923"/>
                <a:gd name="T7" fmla="*/ 1647 h 4827"/>
                <a:gd name="T8" fmla="*/ 3670 w 3923"/>
                <a:gd name="T9" fmla="*/ 2126 h 4827"/>
                <a:gd name="T10" fmla="*/ 3914 w 3923"/>
                <a:gd name="T11" fmla="*/ 2644 h 4827"/>
                <a:gd name="T12" fmla="*/ 3709 w 3923"/>
                <a:gd name="T13" fmla="*/ 2784 h 4827"/>
                <a:gd name="T14" fmla="*/ 3672 w 3923"/>
                <a:gd name="T15" fmla="*/ 2906 h 4827"/>
                <a:gd name="T16" fmla="*/ 3674 w 3923"/>
                <a:gd name="T17" fmla="*/ 3074 h 4827"/>
                <a:gd name="T18" fmla="*/ 3576 w 3923"/>
                <a:gd name="T19" fmla="*/ 3154 h 4827"/>
                <a:gd name="T20" fmla="*/ 3585 w 3923"/>
                <a:gd name="T21" fmla="*/ 3204 h 4827"/>
                <a:gd name="T22" fmla="*/ 3550 w 3923"/>
                <a:gd name="T23" fmla="*/ 3374 h 4827"/>
                <a:gd name="T24" fmla="*/ 3500 w 3923"/>
                <a:gd name="T25" fmla="*/ 3579 h 4827"/>
                <a:gd name="T26" fmla="*/ 3457 w 3923"/>
                <a:gd name="T27" fmla="*/ 3840 h 4827"/>
                <a:gd name="T28" fmla="*/ 2984 w 3923"/>
                <a:gd name="T29" fmla="*/ 3905 h 4827"/>
                <a:gd name="T30" fmla="*/ 2461 w 3923"/>
                <a:gd name="T31" fmla="*/ 4008 h 4827"/>
                <a:gd name="T32" fmla="*/ 2087 w 3923"/>
                <a:gd name="T33" fmla="*/ 4827 h 4827"/>
                <a:gd name="T34" fmla="*/ 766 w 3923"/>
                <a:gd name="T35" fmla="*/ 3605 h 4827"/>
                <a:gd name="T36" fmla="*/ 583 w 3923"/>
                <a:gd name="T37" fmla="*/ 2690 h 4827"/>
                <a:gd name="T38" fmla="*/ 119 w 3923"/>
                <a:gd name="T39" fmla="*/ 1769 h 4827"/>
                <a:gd name="T40" fmla="*/ 562 w 3923"/>
                <a:gd name="T41" fmla="*/ 591 h 4827"/>
                <a:gd name="T42" fmla="*/ 1151 w 3923"/>
                <a:gd name="T43" fmla="*/ 2564 h 4827"/>
                <a:gd name="T44" fmla="*/ 1617 w 3923"/>
                <a:gd name="T45" fmla="*/ 2210 h 4827"/>
                <a:gd name="T46" fmla="*/ 1680 w 3923"/>
                <a:gd name="T47" fmla="*/ 2214 h 4827"/>
                <a:gd name="T48" fmla="*/ 2113 w 3923"/>
                <a:gd name="T49" fmla="*/ 1739 h 4827"/>
                <a:gd name="T50" fmla="*/ 3171 w 3923"/>
                <a:gd name="T51" fmla="*/ 1453 h 4827"/>
                <a:gd name="T52" fmla="*/ 3329 w 3923"/>
                <a:gd name="T53" fmla="*/ 1189 h 4827"/>
                <a:gd name="T54" fmla="*/ 3169 w 3923"/>
                <a:gd name="T55" fmla="*/ 689 h 4827"/>
                <a:gd name="T56" fmla="*/ 2089 w 3923"/>
                <a:gd name="T57" fmla="*/ 256 h 4827"/>
                <a:gd name="T58" fmla="*/ 751 w 3923"/>
                <a:gd name="T59" fmla="*/ 760 h 4827"/>
                <a:gd name="T60" fmla="*/ 363 w 3923"/>
                <a:gd name="T61" fmla="*/ 1661 h 4827"/>
                <a:gd name="T62" fmla="*/ 359 w 3923"/>
                <a:gd name="T63" fmla="*/ 1707 h 4827"/>
                <a:gd name="T64" fmla="*/ 1151 w 3923"/>
                <a:gd name="T65" fmla="*/ 2564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562" y="591"/>
                  </a:moveTo>
                  <a:cubicBezTo>
                    <a:pt x="832" y="289"/>
                    <a:pt x="1190" y="9"/>
                    <a:pt x="2072" y="3"/>
                  </a:cubicBezTo>
                  <a:cubicBezTo>
                    <a:pt x="2417" y="0"/>
                    <a:pt x="2943" y="81"/>
                    <a:pt x="3353" y="515"/>
                  </a:cubicBezTo>
                  <a:cubicBezTo>
                    <a:pt x="3601" y="776"/>
                    <a:pt x="3784" y="1106"/>
                    <a:pt x="3731" y="1647"/>
                  </a:cubicBezTo>
                  <a:cubicBezTo>
                    <a:pt x="3720" y="1764"/>
                    <a:pt x="3553" y="1899"/>
                    <a:pt x="3670" y="2126"/>
                  </a:cubicBezTo>
                  <a:cubicBezTo>
                    <a:pt x="3670" y="2126"/>
                    <a:pt x="3923" y="2570"/>
                    <a:pt x="3914" y="2644"/>
                  </a:cubicBezTo>
                  <a:cubicBezTo>
                    <a:pt x="3914" y="2644"/>
                    <a:pt x="3919" y="2780"/>
                    <a:pt x="3709" y="2784"/>
                  </a:cubicBezTo>
                  <a:cubicBezTo>
                    <a:pt x="3709" y="2784"/>
                    <a:pt x="3657" y="2790"/>
                    <a:pt x="3672" y="2906"/>
                  </a:cubicBezTo>
                  <a:lnTo>
                    <a:pt x="3674" y="3074"/>
                  </a:lnTo>
                  <a:cubicBezTo>
                    <a:pt x="3674" y="3074"/>
                    <a:pt x="3668" y="3124"/>
                    <a:pt x="3576" y="3154"/>
                  </a:cubicBezTo>
                  <a:cubicBezTo>
                    <a:pt x="3576" y="3154"/>
                    <a:pt x="3559" y="3171"/>
                    <a:pt x="3585" y="3204"/>
                  </a:cubicBezTo>
                  <a:cubicBezTo>
                    <a:pt x="3585" y="3204"/>
                    <a:pt x="3633" y="3258"/>
                    <a:pt x="3550" y="3374"/>
                  </a:cubicBezTo>
                  <a:cubicBezTo>
                    <a:pt x="3520" y="3417"/>
                    <a:pt x="3470" y="3470"/>
                    <a:pt x="3500" y="3579"/>
                  </a:cubicBezTo>
                  <a:cubicBezTo>
                    <a:pt x="3500" y="3579"/>
                    <a:pt x="3539" y="3790"/>
                    <a:pt x="3457" y="3840"/>
                  </a:cubicBezTo>
                  <a:cubicBezTo>
                    <a:pt x="3457" y="3840"/>
                    <a:pt x="3363" y="3952"/>
                    <a:pt x="2984" y="3905"/>
                  </a:cubicBezTo>
                  <a:cubicBezTo>
                    <a:pt x="2852" y="3889"/>
                    <a:pt x="2607" y="3825"/>
                    <a:pt x="2461" y="4008"/>
                  </a:cubicBezTo>
                  <a:cubicBezTo>
                    <a:pt x="2461" y="4008"/>
                    <a:pt x="2113" y="4670"/>
                    <a:pt x="2087" y="4827"/>
                  </a:cubicBezTo>
                  <a:cubicBezTo>
                    <a:pt x="2087" y="4827"/>
                    <a:pt x="1492" y="3769"/>
                    <a:pt x="766" y="3605"/>
                  </a:cubicBezTo>
                  <a:cubicBezTo>
                    <a:pt x="766" y="3605"/>
                    <a:pt x="943" y="3206"/>
                    <a:pt x="583" y="2690"/>
                  </a:cubicBezTo>
                  <a:cubicBezTo>
                    <a:pt x="583" y="2690"/>
                    <a:pt x="133" y="2096"/>
                    <a:pt x="119" y="1769"/>
                  </a:cubicBezTo>
                  <a:cubicBezTo>
                    <a:pt x="119" y="1768"/>
                    <a:pt x="0" y="1218"/>
                    <a:pt x="562" y="591"/>
                  </a:cubicBezTo>
                  <a:close/>
                  <a:moveTo>
                    <a:pt x="1151" y="2564"/>
                  </a:moveTo>
                  <a:cubicBezTo>
                    <a:pt x="1458" y="2574"/>
                    <a:pt x="1473" y="2369"/>
                    <a:pt x="1617" y="2210"/>
                  </a:cubicBezTo>
                  <a:cubicBezTo>
                    <a:pt x="1638" y="2212"/>
                    <a:pt x="1658" y="2214"/>
                    <a:pt x="1680" y="2214"/>
                  </a:cubicBezTo>
                  <a:cubicBezTo>
                    <a:pt x="2039" y="2225"/>
                    <a:pt x="1973" y="1843"/>
                    <a:pt x="2113" y="1739"/>
                  </a:cubicBezTo>
                  <a:cubicBezTo>
                    <a:pt x="2449" y="1489"/>
                    <a:pt x="2923" y="1706"/>
                    <a:pt x="3171" y="1453"/>
                  </a:cubicBezTo>
                  <a:cubicBezTo>
                    <a:pt x="3250" y="1372"/>
                    <a:pt x="3319" y="1294"/>
                    <a:pt x="3329" y="1189"/>
                  </a:cubicBezTo>
                  <a:cubicBezTo>
                    <a:pt x="3354" y="934"/>
                    <a:pt x="3295" y="823"/>
                    <a:pt x="3169" y="689"/>
                  </a:cubicBezTo>
                  <a:cubicBezTo>
                    <a:pt x="2830" y="331"/>
                    <a:pt x="2395" y="256"/>
                    <a:pt x="2089" y="256"/>
                  </a:cubicBezTo>
                  <a:cubicBezTo>
                    <a:pt x="1264" y="262"/>
                    <a:pt x="977" y="508"/>
                    <a:pt x="751" y="760"/>
                  </a:cubicBezTo>
                  <a:cubicBezTo>
                    <a:pt x="380" y="1175"/>
                    <a:pt x="357" y="1532"/>
                    <a:pt x="363" y="1661"/>
                  </a:cubicBezTo>
                  <a:cubicBezTo>
                    <a:pt x="362" y="1676"/>
                    <a:pt x="359" y="1691"/>
                    <a:pt x="359" y="1707"/>
                  </a:cubicBezTo>
                  <a:cubicBezTo>
                    <a:pt x="359" y="2180"/>
                    <a:pt x="714" y="2549"/>
                    <a:pt x="1151" y="256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71"/>
            <p:cNvSpPr>
              <a:spLocks noEditPoints="1"/>
            </p:cNvSpPr>
            <p:nvPr/>
          </p:nvSpPr>
          <p:spPr bwMode="auto">
            <a:xfrm>
              <a:off x="905212" y="1143447"/>
              <a:ext cx="982946" cy="1207373"/>
            </a:xfrm>
            <a:custGeom>
              <a:avLst/>
              <a:gdLst>
                <a:gd name="T0" fmla="*/ 3360 w 3923"/>
                <a:gd name="T1" fmla="*/ 590 h 4827"/>
                <a:gd name="T2" fmla="*/ 1850 w 3923"/>
                <a:gd name="T3" fmla="*/ 3 h 4827"/>
                <a:gd name="T4" fmla="*/ 570 w 3923"/>
                <a:gd name="T5" fmla="*/ 514 h 4827"/>
                <a:gd name="T6" fmla="*/ 192 w 3923"/>
                <a:gd name="T7" fmla="*/ 1647 h 4827"/>
                <a:gd name="T8" fmla="*/ 252 w 3923"/>
                <a:gd name="T9" fmla="*/ 2126 h 4827"/>
                <a:gd name="T10" fmla="*/ 9 w 3923"/>
                <a:gd name="T11" fmla="*/ 2644 h 4827"/>
                <a:gd name="T12" fmla="*/ 213 w 3923"/>
                <a:gd name="T13" fmla="*/ 2784 h 4827"/>
                <a:gd name="T14" fmla="*/ 251 w 3923"/>
                <a:gd name="T15" fmla="*/ 2906 h 4827"/>
                <a:gd name="T16" fmla="*/ 248 w 3923"/>
                <a:gd name="T17" fmla="*/ 3073 h 4827"/>
                <a:gd name="T18" fmla="*/ 346 w 3923"/>
                <a:gd name="T19" fmla="*/ 3154 h 4827"/>
                <a:gd name="T20" fmla="*/ 338 w 3923"/>
                <a:gd name="T21" fmla="*/ 3204 h 4827"/>
                <a:gd name="T22" fmla="*/ 372 w 3923"/>
                <a:gd name="T23" fmla="*/ 3374 h 4827"/>
                <a:gd name="T24" fmla="*/ 422 w 3923"/>
                <a:gd name="T25" fmla="*/ 3579 h 4827"/>
                <a:gd name="T26" fmla="*/ 466 w 3923"/>
                <a:gd name="T27" fmla="*/ 3840 h 4827"/>
                <a:gd name="T28" fmla="*/ 939 w 3923"/>
                <a:gd name="T29" fmla="*/ 3905 h 4827"/>
                <a:gd name="T30" fmla="*/ 1461 w 3923"/>
                <a:gd name="T31" fmla="*/ 4008 h 4827"/>
                <a:gd name="T32" fmla="*/ 1836 w 3923"/>
                <a:gd name="T33" fmla="*/ 4827 h 4827"/>
                <a:gd name="T34" fmla="*/ 3156 w 3923"/>
                <a:gd name="T35" fmla="*/ 3605 h 4827"/>
                <a:gd name="T36" fmla="*/ 3339 w 3923"/>
                <a:gd name="T37" fmla="*/ 2690 h 4827"/>
                <a:gd name="T38" fmla="*/ 3804 w 3923"/>
                <a:gd name="T39" fmla="*/ 1769 h 4827"/>
                <a:gd name="T40" fmla="*/ 3360 w 3923"/>
                <a:gd name="T41" fmla="*/ 590 h 4827"/>
                <a:gd name="T42" fmla="*/ 2771 w 3923"/>
                <a:gd name="T43" fmla="*/ 2563 h 4827"/>
                <a:gd name="T44" fmla="*/ 2306 w 3923"/>
                <a:gd name="T45" fmla="*/ 2210 h 4827"/>
                <a:gd name="T46" fmla="*/ 2243 w 3923"/>
                <a:gd name="T47" fmla="*/ 2214 h 4827"/>
                <a:gd name="T48" fmla="*/ 1809 w 3923"/>
                <a:gd name="T49" fmla="*/ 1739 h 4827"/>
                <a:gd name="T50" fmla="*/ 752 w 3923"/>
                <a:gd name="T51" fmla="*/ 1453 h 4827"/>
                <a:gd name="T52" fmla="*/ 594 w 3923"/>
                <a:gd name="T53" fmla="*/ 1189 h 4827"/>
                <a:gd name="T54" fmla="*/ 754 w 3923"/>
                <a:gd name="T55" fmla="*/ 689 h 4827"/>
                <a:gd name="T56" fmla="*/ 1834 w 3923"/>
                <a:gd name="T57" fmla="*/ 256 h 4827"/>
                <a:gd name="T58" fmla="*/ 3171 w 3923"/>
                <a:gd name="T59" fmla="*/ 760 h 4827"/>
                <a:gd name="T60" fmla="*/ 3560 w 3923"/>
                <a:gd name="T61" fmla="*/ 1661 h 4827"/>
                <a:gd name="T62" fmla="*/ 3564 w 3923"/>
                <a:gd name="T63" fmla="*/ 1707 h 4827"/>
                <a:gd name="T64" fmla="*/ 2771 w 3923"/>
                <a:gd name="T65" fmla="*/ 2563 h 4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23" h="4827">
                  <a:moveTo>
                    <a:pt x="3360" y="590"/>
                  </a:moveTo>
                  <a:cubicBezTo>
                    <a:pt x="3090" y="289"/>
                    <a:pt x="2733" y="9"/>
                    <a:pt x="1850" y="3"/>
                  </a:cubicBezTo>
                  <a:cubicBezTo>
                    <a:pt x="1506" y="0"/>
                    <a:pt x="979" y="81"/>
                    <a:pt x="570" y="514"/>
                  </a:cubicBezTo>
                  <a:cubicBezTo>
                    <a:pt x="322" y="776"/>
                    <a:pt x="139" y="1106"/>
                    <a:pt x="192" y="1647"/>
                  </a:cubicBezTo>
                  <a:cubicBezTo>
                    <a:pt x="203" y="1764"/>
                    <a:pt x="370" y="1899"/>
                    <a:pt x="252" y="2126"/>
                  </a:cubicBezTo>
                  <a:cubicBezTo>
                    <a:pt x="252" y="2126"/>
                    <a:pt x="0" y="2570"/>
                    <a:pt x="9" y="2644"/>
                  </a:cubicBezTo>
                  <a:cubicBezTo>
                    <a:pt x="9" y="2644"/>
                    <a:pt x="4" y="2779"/>
                    <a:pt x="213" y="2784"/>
                  </a:cubicBezTo>
                  <a:cubicBezTo>
                    <a:pt x="213" y="2784"/>
                    <a:pt x="266" y="2790"/>
                    <a:pt x="251" y="2906"/>
                  </a:cubicBezTo>
                  <a:lnTo>
                    <a:pt x="248" y="3073"/>
                  </a:lnTo>
                  <a:cubicBezTo>
                    <a:pt x="248" y="3073"/>
                    <a:pt x="255" y="3124"/>
                    <a:pt x="346" y="3154"/>
                  </a:cubicBezTo>
                  <a:cubicBezTo>
                    <a:pt x="346" y="3154"/>
                    <a:pt x="364" y="3171"/>
                    <a:pt x="338" y="3204"/>
                  </a:cubicBezTo>
                  <a:cubicBezTo>
                    <a:pt x="338" y="3204"/>
                    <a:pt x="289" y="3258"/>
                    <a:pt x="372" y="3374"/>
                  </a:cubicBezTo>
                  <a:cubicBezTo>
                    <a:pt x="403" y="3417"/>
                    <a:pt x="453" y="3470"/>
                    <a:pt x="422" y="3579"/>
                  </a:cubicBezTo>
                  <a:cubicBezTo>
                    <a:pt x="422" y="3579"/>
                    <a:pt x="383" y="3790"/>
                    <a:pt x="466" y="3840"/>
                  </a:cubicBezTo>
                  <a:cubicBezTo>
                    <a:pt x="466" y="3840"/>
                    <a:pt x="560" y="3952"/>
                    <a:pt x="939" y="3905"/>
                  </a:cubicBezTo>
                  <a:cubicBezTo>
                    <a:pt x="1071" y="3889"/>
                    <a:pt x="1316" y="3825"/>
                    <a:pt x="1461" y="4008"/>
                  </a:cubicBezTo>
                  <a:cubicBezTo>
                    <a:pt x="1461" y="4008"/>
                    <a:pt x="1810" y="4670"/>
                    <a:pt x="1836" y="4827"/>
                  </a:cubicBezTo>
                  <a:cubicBezTo>
                    <a:pt x="1836" y="4827"/>
                    <a:pt x="2431" y="3769"/>
                    <a:pt x="3156" y="3605"/>
                  </a:cubicBezTo>
                  <a:cubicBezTo>
                    <a:pt x="3156" y="3605"/>
                    <a:pt x="2980" y="3206"/>
                    <a:pt x="3339" y="2690"/>
                  </a:cubicBezTo>
                  <a:cubicBezTo>
                    <a:pt x="3339" y="2690"/>
                    <a:pt x="3790" y="2095"/>
                    <a:pt x="3804" y="1769"/>
                  </a:cubicBezTo>
                  <a:cubicBezTo>
                    <a:pt x="3804" y="1768"/>
                    <a:pt x="3923" y="1218"/>
                    <a:pt x="3360" y="590"/>
                  </a:cubicBezTo>
                  <a:close/>
                  <a:moveTo>
                    <a:pt x="2771" y="2563"/>
                  </a:moveTo>
                  <a:cubicBezTo>
                    <a:pt x="2465" y="2574"/>
                    <a:pt x="2450" y="2369"/>
                    <a:pt x="2306" y="2210"/>
                  </a:cubicBezTo>
                  <a:cubicBezTo>
                    <a:pt x="2285" y="2212"/>
                    <a:pt x="2264" y="2214"/>
                    <a:pt x="2243" y="2214"/>
                  </a:cubicBezTo>
                  <a:cubicBezTo>
                    <a:pt x="1883" y="2225"/>
                    <a:pt x="1949" y="1843"/>
                    <a:pt x="1809" y="1739"/>
                  </a:cubicBezTo>
                  <a:cubicBezTo>
                    <a:pt x="1473" y="1489"/>
                    <a:pt x="999" y="1706"/>
                    <a:pt x="752" y="1453"/>
                  </a:cubicBezTo>
                  <a:cubicBezTo>
                    <a:pt x="672" y="1372"/>
                    <a:pt x="604" y="1294"/>
                    <a:pt x="594" y="1189"/>
                  </a:cubicBezTo>
                  <a:cubicBezTo>
                    <a:pt x="568" y="933"/>
                    <a:pt x="627" y="823"/>
                    <a:pt x="754" y="689"/>
                  </a:cubicBezTo>
                  <a:cubicBezTo>
                    <a:pt x="1092" y="331"/>
                    <a:pt x="1528" y="256"/>
                    <a:pt x="1834" y="256"/>
                  </a:cubicBezTo>
                  <a:cubicBezTo>
                    <a:pt x="2658" y="262"/>
                    <a:pt x="2946" y="508"/>
                    <a:pt x="3171" y="760"/>
                  </a:cubicBezTo>
                  <a:cubicBezTo>
                    <a:pt x="3543" y="1174"/>
                    <a:pt x="3566" y="1532"/>
                    <a:pt x="3560" y="1661"/>
                  </a:cubicBezTo>
                  <a:cubicBezTo>
                    <a:pt x="3561" y="1676"/>
                    <a:pt x="3564" y="1691"/>
                    <a:pt x="3564" y="1707"/>
                  </a:cubicBezTo>
                  <a:cubicBezTo>
                    <a:pt x="3564" y="2180"/>
                    <a:pt x="3209" y="2549"/>
                    <a:pt x="2771" y="256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sp>
        <p:nvSpPr>
          <p:cNvPr id="92" name="TextBox 91"/>
          <p:cNvSpPr txBox="1"/>
          <p:nvPr/>
        </p:nvSpPr>
        <p:spPr>
          <a:xfrm>
            <a:off x="10995579" y="3636050"/>
            <a:ext cx="102740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!</a:t>
            </a:r>
            <a:endParaRPr lang="en-GB" sz="4400" dirty="0"/>
          </a:p>
        </p:txBody>
      </p:sp>
      <p:sp>
        <p:nvSpPr>
          <p:cNvPr id="93" name="TextBox 92"/>
          <p:cNvSpPr txBox="1"/>
          <p:nvPr/>
        </p:nvSpPr>
        <p:spPr>
          <a:xfrm>
            <a:off x="627399" y="1831337"/>
            <a:ext cx="44595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400" dirty="0" smtClean="0">
                <a:solidFill>
                  <a:schemeClr val="bg1"/>
                </a:solidFill>
              </a:rPr>
              <a:t>?</a:t>
            </a:r>
            <a:endParaRPr lang="en-GB" sz="4400" dirty="0">
              <a:solidFill>
                <a:schemeClr val="bg1"/>
              </a:solidFill>
            </a:endParaRPr>
          </a:p>
        </p:txBody>
      </p:sp>
      <p:sp>
        <p:nvSpPr>
          <p:cNvPr id="95" name="Freeform 70"/>
          <p:cNvSpPr>
            <a:spLocks noEditPoints="1"/>
          </p:cNvSpPr>
          <p:nvPr/>
        </p:nvSpPr>
        <p:spPr bwMode="auto">
          <a:xfrm>
            <a:off x="291631" y="776287"/>
            <a:ext cx="2892425" cy="3551238"/>
          </a:xfrm>
          <a:custGeom>
            <a:avLst/>
            <a:gdLst>
              <a:gd name="T0" fmla="*/ 562 w 3923"/>
              <a:gd name="T1" fmla="*/ 591 h 4827"/>
              <a:gd name="T2" fmla="*/ 2072 w 3923"/>
              <a:gd name="T3" fmla="*/ 3 h 4827"/>
              <a:gd name="T4" fmla="*/ 3353 w 3923"/>
              <a:gd name="T5" fmla="*/ 515 h 4827"/>
              <a:gd name="T6" fmla="*/ 3731 w 3923"/>
              <a:gd name="T7" fmla="*/ 1647 h 4827"/>
              <a:gd name="T8" fmla="*/ 3670 w 3923"/>
              <a:gd name="T9" fmla="*/ 2126 h 4827"/>
              <a:gd name="T10" fmla="*/ 3914 w 3923"/>
              <a:gd name="T11" fmla="*/ 2644 h 4827"/>
              <a:gd name="T12" fmla="*/ 3709 w 3923"/>
              <a:gd name="T13" fmla="*/ 2784 h 4827"/>
              <a:gd name="T14" fmla="*/ 3672 w 3923"/>
              <a:gd name="T15" fmla="*/ 2906 h 4827"/>
              <a:gd name="T16" fmla="*/ 3674 w 3923"/>
              <a:gd name="T17" fmla="*/ 3074 h 4827"/>
              <a:gd name="T18" fmla="*/ 3576 w 3923"/>
              <a:gd name="T19" fmla="*/ 3154 h 4827"/>
              <a:gd name="T20" fmla="*/ 3585 w 3923"/>
              <a:gd name="T21" fmla="*/ 3204 h 4827"/>
              <a:gd name="T22" fmla="*/ 3550 w 3923"/>
              <a:gd name="T23" fmla="*/ 3374 h 4827"/>
              <a:gd name="T24" fmla="*/ 3500 w 3923"/>
              <a:gd name="T25" fmla="*/ 3579 h 4827"/>
              <a:gd name="T26" fmla="*/ 3457 w 3923"/>
              <a:gd name="T27" fmla="*/ 3840 h 4827"/>
              <a:gd name="T28" fmla="*/ 2984 w 3923"/>
              <a:gd name="T29" fmla="*/ 3905 h 4827"/>
              <a:gd name="T30" fmla="*/ 2461 w 3923"/>
              <a:gd name="T31" fmla="*/ 4008 h 4827"/>
              <a:gd name="T32" fmla="*/ 2087 w 3923"/>
              <a:gd name="T33" fmla="*/ 4827 h 4827"/>
              <a:gd name="T34" fmla="*/ 766 w 3923"/>
              <a:gd name="T35" fmla="*/ 3605 h 4827"/>
              <a:gd name="T36" fmla="*/ 583 w 3923"/>
              <a:gd name="T37" fmla="*/ 2690 h 4827"/>
              <a:gd name="T38" fmla="*/ 119 w 3923"/>
              <a:gd name="T39" fmla="*/ 1769 h 4827"/>
              <a:gd name="T40" fmla="*/ 562 w 3923"/>
              <a:gd name="T41" fmla="*/ 591 h 4827"/>
              <a:gd name="T42" fmla="*/ 1151 w 3923"/>
              <a:gd name="T43" fmla="*/ 2564 h 4827"/>
              <a:gd name="T44" fmla="*/ 1617 w 3923"/>
              <a:gd name="T45" fmla="*/ 2210 h 4827"/>
              <a:gd name="T46" fmla="*/ 1680 w 3923"/>
              <a:gd name="T47" fmla="*/ 2214 h 4827"/>
              <a:gd name="T48" fmla="*/ 2113 w 3923"/>
              <a:gd name="T49" fmla="*/ 1739 h 4827"/>
              <a:gd name="T50" fmla="*/ 3171 w 3923"/>
              <a:gd name="T51" fmla="*/ 1453 h 4827"/>
              <a:gd name="T52" fmla="*/ 3329 w 3923"/>
              <a:gd name="T53" fmla="*/ 1189 h 4827"/>
              <a:gd name="T54" fmla="*/ 3169 w 3923"/>
              <a:gd name="T55" fmla="*/ 689 h 4827"/>
              <a:gd name="T56" fmla="*/ 2089 w 3923"/>
              <a:gd name="T57" fmla="*/ 256 h 4827"/>
              <a:gd name="T58" fmla="*/ 751 w 3923"/>
              <a:gd name="T59" fmla="*/ 760 h 4827"/>
              <a:gd name="T60" fmla="*/ 363 w 3923"/>
              <a:gd name="T61" fmla="*/ 1661 h 4827"/>
              <a:gd name="T62" fmla="*/ 359 w 3923"/>
              <a:gd name="T63" fmla="*/ 1707 h 4827"/>
              <a:gd name="T64" fmla="*/ 1151 w 3923"/>
              <a:gd name="T65" fmla="*/ 2564 h 48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923" h="4827">
                <a:moveTo>
                  <a:pt x="562" y="591"/>
                </a:moveTo>
                <a:cubicBezTo>
                  <a:pt x="832" y="289"/>
                  <a:pt x="1190" y="9"/>
                  <a:pt x="2072" y="3"/>
                </a:cubicBezTo>
                <a:cubicBezTo>
                  <a:pt x="2417" y="0"/>
                  <a:pt x="2943" y="81"/>
                  <a:pt x="3353" y="515"/>
                </a:cubicBezTo>
                <a:cubicBezTo>
                  <a:pt x="3601" y="776"/>
                  <a:pt x="3784" y="1106"/>
                  <a:pt x="3731" y="1647"/>
                </a:cubicBezTo>
                <a:cubicBezTo>
                  <a:pt x="3720" y="1764"/>
                  <a:pt x="3553" y="1899"/>
                  <a:pt x="3670" y="2126"/>
                </a:cubicBezTo>
                <a:cubicBezTo>
                  <a:pt x="3670" y="2126"/>
                  <a:pt x="3923" y="2570"/>
                  <a:pt x="3914" y="2644"/>
                </a:cubicBezTo>
                <a:cubicBezTo>
                  <a:pt x="3914" y="2644"/>
                  <a:pt x="3919" y="2780"/>
                  <a:pt x="3709" y="2784"/>
                </a:cubicBezTo>
                <a:cubicBezTo>
                  <a:pt x="3709" y="2784"/>
                  <a:pt x="3657" y="2790"/>
                  <a:pt x="3672" y="2906"/>
                </a:cubicBezTo>
                <a:lnTo>
                  <a:pt x="3674" y="3074"/>
                </a:lnTo>
                <a:cubicBezTo>
                  <a:pt x="3674" y="3074"/>
                  <a:pt x="3668" y="3124"/>
                  <a:pt x="3576" y="3154"/>
                </a:cubicBezTo>
                <a:cubicBezTo>
                  <a:pt x="3576" y="3154"/>
                  <a:pt x="3559" y="3171"/>
                  <a:pt x="3585" y="3204"/>
                </a:cubicBezTo>
                <a:cubicBezTo>
                  <a:pt x="3585" y="3204"/>
                  <a:pt x="3633" y="3258"/>
                  <a:pt x="3550" y="3374"/>
                </a:cubicBezTo>
                <a:cubicBezTo>
                  <a:pt x="3520" y="3417"/>
                  <a:pt x="3470" y="3470"/>
                  <a:pt x="3500" y="3579"/>
                </a:cubicBezTo>
                <a:cubicBezTo>
                  <a:pt x="3500" y="3579"/>
                  <a:pt x="3539" y="3790"/>
                  <a:pt x="3457" y="3840"/>
                </a:cubicBezTo>
                <a:cubicBezTo>
                  <a:pt x="3457" y="3840"/>
                  <a:pt x="3363" y="3952"/>
                  <a:pt x="2984" y="3905"/>
                </a:cubicBezTo>
                <a:cubicBezTo>
                  <a:pt x="2852" y="3889"/>
                  <a:pt x="2607" y="3825"/>
                  <a:pt x="2461" y="4008"/>
                </a:cubicBezTo>
                <a:cubicBezTo>
                  <a:pt x="2461" y="4008"/>
                  <a:pt x="2113" y="4670"/>
                  <a:pt x="2087" y="4827"/>
                </a:cubicBezTo>
                <a:cubicBezTo>
                  <a:pt x="2087" y="4827"/>
                  <a:pt x="1492" y="3769"/>
                  <a:pt x="766" y="3605"/>
                </a:cubicBezTo>
                <a:cubicBezTo>
                  <a:pt x="766" y="3605"/>
                  <a:pt x="943" y="3206"/>
                  <a:pt x="583" y="2690"/>
                </a:cubicBezTo>
                <a:cubicBezTo>
                  <a:pt x="583" y="2690"/>
                  <a:pt x="133" y="2096"/>
                  <a:pt x="119" y="1769"/>
                </a:cubicBezTo>
                <a:cubicBezTo>
                  <a:pt x="119" y="1768"/>
                  <a:pt x="0" y="1218"/>
                  <a:pt x="562" y="591"/>
                </a:cubicBezTo>
                <a:close/>
                <a:moveTo>
                  <a:pt x="1151" y="2564"/>
                </a:moveTo>
                <a:cubicBezTo>
                  <a:pt x="1458" y="2574"/>
                  <a:pt x="1473" y="2369"/>
                  <a:pt x="1617" y="2210"/>
                </a:cubicBezTo>
                <a:cubicBezTo>
                  <a:pt x="1638" y="2212"/>
                  <a:pt x="1658" y="2214"/>
                  <a:pt x="1680" y="2214"/>
                </a:cubicBezTo>
                <a:cubicBezTo>
                  <a:pt x="2039" y="2225"/>
                  <a:pt x="1973" y="1843"/>
                  <a:pt x="2113" y="1739"/>
                </a:cubicBezTo>
                <a:cubicBezTo>
                  <a:pt x="2449" y="1489"/>
                  <a:pt x="2923" y="1706"/>
                  <a:pt x="3171" y="1453"/>
                </a:cubicBezTo>
                <a:cubicBezTo>
                  <a:pt x="3250" y="1372"/>
                  <a:pt x="3319" y="1294"/>
                  <a:pt x="3329" y="1189"/>
                </a:cubicBezTo>
                <a:cubicBezTo>
                  <a:pt x="3354" y="934"/>
                  <a:pt x="3295" y="823"/>
                  <a:pt x="3169" y="689"/>
                </a:cubicBezTo>
                <a:cubicBezTo>
                  <a:pt x="2830" y="331"/>
                  <a:pt x="2395" y="256"/>
                  <a:pt x="2089" y="256"/>
                </a:cubicBezTo>
                <a:cubicBezTo>
                  <a:pt x="1264" y="262"/>
                  <a:pt x="977" y="508"/>
                  <a:pt x="751" y="760"/>
                </a:cubicBezTo>
                <a:cubicBezTo>
                  <a:pt x="380" y="1175"/>
                  <a:pt x="357" y="1532"/>
                  <a:pt x="363" y="1661"/>
                </a:cubicBezTo>
                <a:cubicBezTo>
                  <a:pt x="362" y="1676"/>
                  <a:pt x="359" y="1691"/>
                  <a:pt x="359" y="1707"/>
                </a:cubicBezTo>
                <a:cubicBezTo>
                  <a:pt x="359" y="2180"/>
                  <a:pt x="714" y="2549"/>
                  <a:pt x="1151" y="256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35820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3" grpId="0" animBg="1"/>
      <p:bldP spid="76" grpId="0" animBg="1"/>
      <p:bldP spid="77" grpId="0"/>
      <p:bldP spid="86" grpId="0" animBg="1"/>
      <p:bldP spid="87" grpId="0"/>
      <p:bldP spid="92" grpId="0"/>
      <p:bldP spid="9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1151" y="0"/>
            <a:ext cx="3996693" cy="3475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666999" y="1500187"/>
            <a:ext cx="6858000" cy="38576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982" y="76027"/>
            <a:ext cx="8484036" cy="670594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288" y="2091363"/>
            <a:ext cx="2249424" cy="2675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095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011" y="377824"/>
            <a:ext cx="4670964" cy="6189029"/>
          </a:xfrm>
        </p:spPr>
      </p:pic>
    </p:spTree>
    <p:extLst>
      <p:ext uri="{BB962C8B-B14F-4D97-AF65-F5344CB8AC3E}">
        <p14:creationId xmlns:p14="http://schemas.microsoft.com/office/powerpoint/2010/main" val="2148535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7104" y="751023"/>
            <a:ext cx="2576286" cy="1706483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7261" y="3438659"/>
            <a:ext cx="1875971" cy="2642213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6535782" y="751023"/>
            <a:ext cx="4977931" cy="4950610"/>
            <a:chOff x="6535782" y="1142600"/>
            <a:chExt cx="4337609" cy="4534408"/>
          </a:xfrm>
        </p:grpSpPr>
        <p:sp>
          <p:nvSpPr>
            <p:cNvPr id="8" name="TextBox 7"/>
            <p:cNvSpPr txBox="1"/>
            <p:nvPr/>
          </p:nvSpPr>
          <p:spPr>
            <a:xfrm>
              <a:off x="6535782" y="5153788"/>
              <a:ext cx="413069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~100 bits per second?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6829259" y="3957580"/>
              <a:ext cx="2719938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~1000 teraflops?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6625560" y="2399910"/>
              <a:ext cx="42478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 gigabit per second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829259" y="1142600"/>
              <a:ext cx="254551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2800" dirty="0" smtClean="0">
                  <a:solidFill>
                    <a:schemeClr val="bg1"/>
                  </a:solidFill>
                  <a:latin typeface="Gotham HTF"/>
                </a:rPr>
                <a:t>~10 gigaflops</a:t>
              </a:r>
              <a:endParaRPr lang="en-GB" sz="2800" dirty="0">
                <a:solidFill>
                  <a:schemeClr val="bg1"/>
                </a:solidFill>
                <a:latin typeface="Gotham HTF"/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7578400" y="1414615"/>
            <a:ext cx="783771" cy="4048088"/>
            <a:chOff x="7578400" y="1561001"/>
            <a:chExt cx="783771" cy="4048088"/>
          </a:xfrm>
        </p:grpSpPr>
        <p:sp>
          <p:nvSpPr>
            <p:cNvPr id="13" name="TextBox 12"/>
            <p:cNvSpPr txBox="1"/>
            <p:nvPr/>
          </p:nvSpPr>
          <p:spPr>
            <a:xfrm>
              <a:off x="7590336" y="1561001"/>
              <a:ext cx="7599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3200" dirty="0" smtClean="0">
                  <a:solidFill>
                    <a:schemeClr val="bg1"/>
                  </a:solidFill>
                  <a:latin typeface="Gotham HTF"/>
                </a:rPr>
                <a:t>10</a:t>
              </a:r>
              <a:endParaRPr lang="en-GB" sz="3200" dirty="0">
                <a:solidFill>
                  <a:schemeClr val="bg1"/>
                </a:solidFill>
                <a:latin typeface="Gotham HTF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4" name="TextBox 13"/>
                <p:cNvSpPr txBox="1"/>
                <p:nvPr/>
              </p:nvSpPr>
              <p:spPr>
                <a:xfrm>
                  <a:off x="7578400" y="4520714"/>
                  <a:ext cx="783771" cy="10883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GB" sz="3200" b="0" i="1" smtClean="0">
                                <a:solidFill>
                                  <a:schemeClr val="bg1"/>
                                </a:solidFill>
                              </a:rPr>
                            </m:ctrlPr>
                          </m:sSupPr>
                          <m:e>
                            <m:r>
                              <a:rPr lang="en-GB" sz="3200" b="0" i="1" smtClean="0">
                                <a:solidFill>
                                  <a:schemeClr val="bg1"/>
                                </a:solidFill>
                              </a:rPr>
                              <m:t>10</m:t>
                            </m:r>
                          </m:e>
                          <m:sup>
                            <m:r>
                              <a:rPr lang="en-GB" sz="3200" b="0" i="1" smtClean="0">
                                <a:solidFill>
                                  <a:schemeClr val="bg1"/>
                                </a:solidFill>
                              </a:rPr>
                              <m:t>13</m:t>
                            </m:r>
                          </m:sup>
                        </m:sSup>
                      </m:oMath>
                    </m:oMathPara>
                  </a14:m>
                  <a:endParaRPr lang="en-GB" sz="3200" b="0" dirty="0" smtClean="0">
                    <a:solidFill>
                      <a:schemeClr val="bg1"/>
                    </a:solidFill>
                    <a:latin typeface="Gotham HTF"/>
                  </a:endParaRPr>
                </a:p>
                <a:p>
                  <a:endParaRPr lang="en-GB" sz="3200" dirty="0">
                    <a:solidFill>
                      <a:schemeClr val="bg1"/>
                    </a:solidFill>
                    <a:latin typeface="Gotham HTF"/>
                  </a:endParaRPr>
                </a:p>
              </p:txBody>
            </p:sp>
          </mc:Choice>
          <mc:Fallback>
            <p:sp>
              <p:nvSpPr>
                <p:cNvPr id="14" name="TextBox 1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78400" y="4520714"/>
                  <a:ext cx="783771" cy="1088375"/>
                </a:xfrm>
                <a:prstGeom prst="rect">
                  <a:avLst/>
                </a:prstGeom>
                <a:blipFill>
                  <a:blip r:embed="rId4"/>
                  <a:stretch>
                    <a:fillRect r="-852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1186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8867" y="762181"/>
            <a:ext cx="7056847" cy="5215451"/>
          </a:xfrm>
        </p:spPr>
      </p:pic>
    </p:spTree>
    <p:extLst>
      <p:ext uri="{BB962C8B-B14F-4D97-AF65-F5344CB8AC3E}">
        <p14:creationId xmlns:p14="http://schemas.microsoft.com/office/powerpoint/2010/main" val="2814911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163" y="730920"/>
            <a:ext cx="7216403" cy="5412302"/>
          </a:xfrm>
        </p:spPr>
      </p:pic>
    </p:spTree>
    <p:extLst>
      <p:ext uri="{BB962C8B-B14F-4D97-AF65-F5344CB8AC3E}">
        <p14:creationId xmlns:p14="http://schemas.microsoft.com/office/powerpoint/2010/main" val="49596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931" y="126714"/>
            <a:ext cx="8747344" cy="6564806"/>
          </a:xfrm>
        </p:spPr>
      </p:pic>
    </p:spTree>
    <p:extLst>
      <p:ext uri="{BB962C8B-B14F-4D97-AF65-F5344CB8AC3E}">
        <p14:creationId xmlns:p14="http://schemas.microsoft.com/office/powerpoint/2010/main" val="1583208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Rectangle 65"/>
          <p:cNvSpPr/>
          <p:nvPr/>
        </p:nvSpPr>
        <p:spPr>
          <a:xfrm>
            <a:off x="4453120" y="4491436"/>
            <a:ext cx="3156857" cy="53702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</a:t>
            </a:r>
            <a:r>
              <a:rPr lang="en-GB" dirty="0" smtClean="0"/>
              <a:t>igh bandwidth</a:t>
            </a:r>
            <a:endParaRPr lang="en-GB" dirty="0"/>
          </a:p>
        </p:txBody>
      </p:sp>
      <p:sp>
        <p:nvSpPr>
          <p:cNvPr id="7" name="Line 5"/>
          <p:cNvSpPr>
            <a:spLocks noChangeShapeType="1"/>
          </p:cNvSpPr>
          <p:nvPr/>
        </p:nvSpPr>
        <p:spPr bwMode="auto">
          <a:xfrm flipH="1">
            <a:off x="4561477" y="1658834"/>
            <a:ext cx="1456203" cy="2902363"/>
          </a:xfrm>
          <a:prstGeom prst="line">
            <a:avLst/>
          </a:prstGeom>
          <a:noFill/>
          <a:ln w="0">
            <a:solidFill>
              <a:srgbClr val="000000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Line 6"/>
          <p:cNvSpPr>
            <a:spLocks noChangeShapeType="1"/>
          </p:cNvSpPr>
          <p:nvPr/>
        </p:nvSpPr>
        <p:spPr bwMode="auto">
          <a:xfrm flipH="1">
            <a:off x="4561477" y="1658834"/>
            <a:ext cx="1454194" cy="2902363"/>
          </a:xfrm>
          <a:prstGeom prst="line">
            <a:avLst/>
          </a:prstGeom>
          <a:noFill/>
          <a:ln w="50800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1" name="Line 9"/>
          <p:cNvSpPr>
            <a:spLocks noChangeShapeType="1"/>
          </p:cNvSpPr>
          <p:nvPr/>
        </p:nvSpPr>
        <p:spPr bwMode="auto">
          <a:xfrm flipH="1" flipV="1">
            <a:off x="6015671" y="1658834"/>
            <a:ext cx="1456203" cy="2902363"/>
          </a:xfrm>
          <a:prstGeom prst="line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2" name="Line 10"/>
          <p:cNvSpPr>
            <a:spLocks noChangeShapeType="1"/>
          </p:cNvSpPr>
          <p:nvPr/>
        </p:nvSpPr>
        <p:spPr bwMode="auto">
          <a:xfrm flipH="1" flipV="1">
            <a:off x="6015671" y="1658834"/>
            <a:ext cx="1456203" cy="2902363"/>
          </a:xfrm>
          <a:prstGeom prst="line">
            <a:avLst/>
          </a:prstGeom>
          <a:noFill/>
          <a:ln w="50800" cap="flat">
            <a:solidFill>
              <a:srgbClr val="FFFFFF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3" name="Oval 11"/>
          <p:cNvSpPr>
            <a:spLocks noChangeArrowheads="1"/>
          </p:cNvSpPr>
          <p:nvPr/>
        </p:nvSpPr>
        <p:spPr bwMode="auto">
          <a:xfrm>
            <a:off x="5032435" y="834345"/>
            <a:ext cx="1792198" cy="1786808"/>
          </a:xfrm>
          <a:prstGeom prst="ellipse">
            <a:avLst/>
          </a:prstGeom>
          <a:ln w="50800"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b="1" dirty="0" smtClean="0"/>
              <a:t>human</a:t>
            </a:r>
            <a:endParaRPr lang="en-GB" sz="2000" b="1" dirty="0"/>
          </a:p>
        </p:txBody>
      </p:sp>
      <p:sp>
        <p:nvSpPr>
          <p:cNvPr id="32" name="Oval 30"/>
          <p:cNvSpPr>
            <a:spLocks noChangeArrowheads="1"/>
          </p:cNvSpPr>
          <p:nvPr/>
        </p:nvSpPr>
        <p:spPr bwMode="auto">
          <a:xfrm>
            <a:off x="3497943" y="3896364"/>
            <a:ext cx="1732383" cy="1727173"/>
          </a:xfrm>
          <a:prstGeom prst="ellipse">
            <a:avLst/>
          </a:prstGeom>
          <a:ln w="50800"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GB" sz="2000" b="1" dirty="0" smtClean="0"/>
              <a:t>computer</a:t>
            </a:r>
            <a:endParaRPr lang="en-GB" sz="2000" b="1" dirty="0"/>
          </a:p>
        </p:txBody>
      </p:sp>
      <p:sp>
        <p:nvSpPr>
          <p:cNvPr id="41" name="Oval 39"/>
          <p:cNvSpPr>
            <a:spLocks noChangeArrowheads="1"/>
          </p:cNvSpPr>
          <p:nvPr/>
        </p:nvSpPr>
        <p:spPr bwMode="auto">
          <a:xfrm>
            <a:off x="6803025" y="3896365"/>
            <a:ext cx="1762129" cy="1756830"/>
          </a:xfrm>
          <a:prstGeom prst="ellipse">
            <a:avLst/>
          </a:prstGeom>
          <a:ln w="50800">
            <a:headEnd/>
            <a:tailEnd/>
          </a:ln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 anchorCtr="1" compatLnSpc="1">
            <a:prstTxWarp prst="textNoShape">
              <a:avLst/>
            </a:prstTxWarp>
          </a:bodyPr>
          <a:lstStyle/>
          <a:p>
            <a:pPr algn="ctr"/>
            <a:r>
              <a:rPr lang="en-GB" b="1" dirty="0" smtClean="0"/>
              <a:t>data</a:t>
            </a:r>
            <a:endParaRPr lang="en-GB" b="1" dirty="0"/>
          </a:p>
        </p:txBody>
      </p:sp>
      <p:sp>
        <p:nvSpPr>
          <p:cNvPr id="64" name="Freeform 62"/>
          <p:cNvSpPr>
            <a:spLocks/>
          </p:cNvSpPr>
          <p:nvPr/>
        </p:nvSpPr>
        <p:spPr bwMode="auto">
          <a:xfrm>
            <a:off x="2635790" y="2443713"/>
            <a:ext cx="4187838" cy="4095445"/>
          </a:xfrm>
          <a:custGeom>
            <a:avLst/>
            <a:gdLst>
              <a:gd name="T0" fmla="*/ 3520 w 6527"/>
              <a:gd name="T1" fmla="*/ 0 h 6396"/>
              <a:gd name="T2" fmla="*/ 1974 w 6527"/>
              <a:gd name="T3" fmla="*/ 13 h 6396"/>
              <a:gd name="T4" fmla="*/ 2680 w 6527"/>
              <a:gd name="T5" fmla="*/ 280 h 6396"/>
              <a:gd name="T6" fmla="*/ 1694 w 6527"/>
              <a:gd name="T7" fmla="*/ 920 h 6396"/>
              <a:gd name="T8" fmla="*/ 454 w 6527"/>
              <a:gd name="T9" fmla="*/ 2400 h 6396"/>
              <a:gd name="T10" fmla="*/ 14 w 6527"/>
              <a:gd name="T11" fmla="*/ 3613 h 6396"/>
              <a:gd name="T12" fmla="*/ 120 w 6527"/>
              <a:gd name="T13" fmla="*/ 4733 h 6396"/>
              <a:gd name="T14" fmla="*/ 731 w 6527"/>
              <a:gd name="T15" fmla="*/ 5606 h 6396"/>
              <a:gd name="T16" fmla="*/ 3260 w 6527"/>
              <a:gd name="T17" fmla="*/ 6380 h 6396"/>
              <a:gd name="T18" fmla="*/ 6527 w 6527"/>
              <a:gd name="T19" fmla="*/ 5296 h 6396"/>
              <a:gd name="T20" fmla="*/ 5751 w 6527"/>
              <a:gd name="T21" fmla="*/ 4445 h 6396"/>
              <a:gd name="T22" fmla="*/ 3120 w 6527"/>
              <a:gd name="T23" fmla="*/ 5813 h 6396"/>
              <a:gd name="T24" fmla="*/ 1227 w 6527"/>
              <a:gd name="T25" fmla="*/ 5173 h 6396"/>
              <a:gd name="T26" fmla="*/ 844 w 6527"/>
              <a:gd name="T27" fmla="*/ 3321 h 6396"/>
              <a:gd name="T28" fmla="*/ 2106 w 6527"/>
              <a:gd name="T29" fmla="*/ 1377 h 6396"/>
              <a:gd name="T30" fmla="*/ 2991 w 6527"/>
              <a:gd name="T31" fmla="*/ 695 h 6396"/>
              <a:gd name="T32" fmla="*/ 3145 w 6527"/>
              <a:gd name="T33" fmla="*/ 1354 h 6396"/>
              <a:gd name="T34" fmla="*/ 3520 w 6527"/>
              <a:gd name="T35" fmla="*/ 0 h 6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6527" h="6396">
                <a:moveTo>
                  <a:pt x="3520" y="0"/>
                </a:moveTo>
                <a:lnTo>
                  <a:pt x="1974" y="13"/>
                </a:lnTo>
                <a:cubicBezTo>
                  <a:pt x="1974" y="13"/>
                  <a:pt x="2400" y="107"/>
                  <a:pt x="2680" y="280"/>
                </a:cubicBezTo>
                <a:cubicBezTo>
                  <a:pt x="2360" y="467"/>
                  <a:pt x="1907" y="733"/>
                  <a:pt x="1694" y="920"/>
                </a:cubicBezTo>
                <a:cubicBezTo>
                  <a:pt x="1334" y="1240"/>
                  <a:pt x="667" y="1933"/>
                  <a:pt x="454" y="2400"/>
                </a:cubicBezTo>
                <a:cubicBezTo>
                  <a:pt x="240" y="2853"/>
                  <a:pt x="40" y="3120"/>
                  <a:pt x="14" y="3613"/>
                </a:cubicBezTo>
                <a:cubicBezTo>
                  <a:pt x="0" y="3640"/>
                  <a:pt x="0" y="4387"/>
                  <a:pt x="120" y="4733"/>
                </a:cubicBezTo>
                <a:cubicBezTo>
                  <a:pt x="227" y="5080"/>
                  <a:pt x="502" y="5402"/>
                  <a:pt x="731" y="5606"/>
                </a:cubicBezTo>
                <a:cubicBezTo>
                  <a:pt x="1186" y="6013"/>
                  <a:pt x="2280" y="6396"/>
                  <a:pt x="3260" y="6380"/>
                </a:cubicBezTo>
                <a:cubicBezTo>
                  <a:pt x="4169" y="6365"/>
                  <a:pt x="5142" y="5932"/>
                  <a:pt x="6527" y="5296"/>
                </a:cubicBezTo>
                <a:cubicBezTo>
                  <a:pt x="5882" y="5438"/>
                  <a:pt x="5218" y="5340"/>
                  <a:pt x="5751" y="4445"/>
                </a:cubicBezTo>
                <a:cubicBezTo>
                  <a:pt x="4755" y="5511"/>
                  <a:pt x="3770" y="5843"/>
                  <a:pt x="3120" y="5813"/>
                </a:cubicBezTo>
                <a:cubicBezTo>
                  <a:pt x="2467" y="5773"/>
                  <a:pt x="1547" y="5493"/>
                  <a:pt x="1227" y="5173"/>
                </a:cubicBezTo>
                <a:cubicBezTo>
                  <a:pt x="894" y="4853"/>
                  <a:pt x="588" y="4052"/>
                  <a:pt x="844" y="3321"/>
                </a:cubicBezTo>
                <a:cubicBezTo>
                  <a:pt x="1105" y="2580"/>
                  <a:pt x="1642" y="1810"/>
                  <a:pt x="2106" y="1377"/>
                </a:cubicBezTo>
                <a:cubicBezTo>
                  <a:pt x="2382" y="1119"/>
                  <a:pt x="2735" y="867"/>
                  <a:pt x="2991" y="695"/>
                </a:cubicBezTo>
                <a:cubicBezTo>
                  <a:pt x="3119" y="1008"/>
                  <a:pt x="3145" y="1354"/>
                  <a:pt x="3145" y="1354"/>
                </a:cubicBezTo>
                <a:lnTo>
                  <a:pt x="3520" y="0"/>
                </a:lnTo>
                <a:close/>
              </a:path>
            </a:pathLst>
          </a:custGeom>
          <a:solidFill>
            <a:schemeClr val="accent1"/>
          </a:solidFill>
          <a:ln w="14288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36026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2221" y="413289"/>
            <a:ext cx="4411436" cy="5778981"/>
          </a:xfrm>
        </p:spPr>
      </p:pic>
    </p:spTree>
    <p:extLst>
      <p:ext uri="{BB962C8B-B14F-4D97-AF65-F5344CB8AC3E}">
        <p14:creationId xmlns:p14="http://schemas.microsoft.com/office/powerpoint/2010/main" val="4189292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3412" y="1071562"/>
            <a:ext cx="3305175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85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26178</TotalTime>
  <Words>112</Words>
  <Application>Microsoft Office PowerPoint</Application>
  <PresentationFormat>Widescreen</PresentationFormat>
  <Paragraphs>55</Paragraphs>
  <Slides>18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4" baseType="lpstr">
      <vt:lpstr>Arial</vt:lpstr>
      <vt:lpstr>Calibri</vt:lpstr>
      <vt:lpstr>Cambria Math</vt:lpstr>
      <vt:lpstr>Gotham HTF</vt:lpstr>
      <vt:lpstr>Gotham HTF Book</vt:lpstr>
      <vt:lpstr>Office Theme</vt:lpstr>
      <vt:lpstr>The Rise of the Algorithm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372</cp:revision>
  <cp:lastPrinted>2016-03-18T18:16:46Z</cp:lastPrinted>
  <dcterms:created xsi:type="dcterms:W3CDTF">2016-02-11T17:51:05Z</dcterms:created>
  <dcterms:modified xsi:type="dcterms:W3CDTF">2017-03-13T08:57:06Z</dcterms:modified>
</cp:coreProperties>
</file>